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902792-3C1E-9906-96A7-4206096A2247}" v="29" dt="2026-09-14T07:18:06.037"/>
    <p1510:client id="{3BB45408-3D50-2A0F-072C-4F0D9EB6F642}" v="57" dt="2026-09-14T10:08:36.874"/>
    <p1510:client id="{78262521-6BB8-514E-DDF1-FF7CE6EA4663}" v="2" dt="2026-09-14T10:07:13.788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Öğr. Üyesi Emre DOĞANCI" userId="S::emre.doganci@fbu.edu.tr::8e8dbfec-0662-45d4-8aff-205b4897b368" providerId="AD" clId="Web-{06902792-3C1E-9906-96A7-4206096A2247}"/>
    <pc:docChg chg="modSld">
      <pc:chgData name="Dr. Öğr. Üyesi Emre DOĞANCI" userId="S::emre.doganci@fbu.edu.tr::8e8dbfec-0662-45d4-8aff-205b4897b368" providerId="AD" clId="Web-{06902792-3C1E-9906-96A7-4206096A2247}" dt="2026-09-14T07:18:03.272" v="17"/>
      <pc:docMkLst>
        <pc:docMk/>
      </pc:docMkLst>
      <pc:sldChg chg="modSp">
        <pc:chgData name="Dr. Öğr. Üyesi Emre DOĞANCI" userId="S::emre.doganci@fbu.edu.tr::8e8dbfec-0662-45d4-8aff-205b4897b368" providerId="AD" clId="Web-{06902792-3C1E-9906-96A7-4206096A2247}" dt="2026-09-14T07:18:03.272" v="17"/>
        <pc:sldMkLst>
          <pc:docMk/>
          <pc:sldMk cId="3285909656" sldId="260"/>
        </pc:sldMkLst>
        <pc:graphicFrameChg chg="mod modGraphic">
          <ac:chgData name="Dr. Öğr. Üyesi Emre DOĞANCI" userId="S::emre.doganci@fbu.edu.tr::8e8dbfec-0662-45d4-8aff-205b4897b368" providerId="AD" clId="Web-{06902792-3C1E-9906-96A7-4206096A2247}" dt="2026-09-14T07:18:03.272" v="17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  <pc:docChgLst>
    <pc:chgData name="Dr. Öğr. Üyesi Emre DOĞANCI" userId="S::emre.doganci@fbu.edu.tr::8e8dbfec-0662-45d4-8aff-205b4897b368" providerId="AD" clId="Web-{3BB45408-3D50-2A0F-072C-4F0D9EB6F642}"/>
    <pc:docChg chg="modSld">
      <pc:chgData name="Dr. Öğr. Üyesi Emre DOĞANCI" userId="S::emre.doganci@fbu.edu.tr::8e8dbfec-0662-45d4-8aff-205b4897b368" providerId="AD" clId="Web-{3BB45408-3D50-2A0F-072C-4F0D9EB6F642}" dt="2026-09-14T10:08:35.952" v="5"/>
      <pc:docMkLst>
        <pc:docMk/>
      </pc:docMkLst>
      <pc:sldChg chg="modSp">
        <pc:chgData name="Dr. Öğr. Üyesi Emre DOĞANCI" userId="S::emre.doganci@fbu.edu.tr::8e8dbfec-0662-45d4-8aff-205b4897b368" providerId="AD" clId="Web-{3BB45408-3D50-2A0F-072C-4F0D9EB6F642}" dt="2026-09-14T10:08:35.952" v="5"/>
        <pc:sldMkLst>
          <pc:docMk/>
          <pc:sldMk cId="3285909656" sldId="260"/>
        </pc:sldMkLst>
        <pc:graphicFrameChg chg="mod modGraphic">
          <ac:chgData name="Dr. Öğr. Üyesi Emre DOĞANCI" userId="S::emre.doganci@fbu.edu.tr::8e8dbfec-0662-45d4-8aff-205b4897b368" providerId="AD" clId="Web-{3BB45408-3D50-2A0F-072C-4F0D9EB6F642}" dt="2026-09-14T10:08:35.952" v="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  <pc:docChgLst>
    <pc:chgData clId="Web-{3BB45408-3D50-2A0F-072C-4F0D9EB6F642}"/>
    <pc:docChg chg="modSld">
      <pc:chgData name="" userId="" providerId="" clId="Web-{3BB45408-3D50-2A0F-072C-4F0D9EB6F642}" dt="2026-09-14T10:08:23.390" v="1"/>
      <pc:docMkLst>
        <pc:docMk/>
      </pc:docMkLst>
      <pc:sldChg chg="modSp">
        <pc:chgData name="" userId="" providerId="" clId="Web-{3BB45408-3D50-2A0F-072C-4F0D9EB6F642}" dt="2026-09-14T10:08:23.390" v="1"/>
        <pc:sldMkLst>
          <pc:docMk/>
          <pc:sldMk cId="3285909656" sldId="260"/>
        </pc:sldMkLst>
        <pc:graphicFrameChg chg="mod modGraphic">
          <ac:chgData name="" userId="" providerId="" clId="Web-{3BB45408-3D50-2A0F-072C-4F0D9EB6F642}" dt="2026-09-14T10:08:23.390" v="1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  <pc:docChgLst>
    <pc:chgData name="Dr. Öğr. Üyesi Emre DOĞANCI" userId="S::emre.doganci@fbu.edu.tr::8e8dbfec-0662-45d4-8aff-205b4897b368" providerId="AD" clId="Web-{78262521-6BB8-514E-DDF1-FF7CE6EA4663}"/>
    <pc:docChg chg="modSld">
      <pc:chgData name="Dr. Öğr. Üyesi Emre DOĞANCI" userId="S::emre.doganci@fbu.edu.tr::8e8dbfec-0662-45d4-8aff-205b4897b368" providerId="AD" clId="Web-{78262521-6BB8-514E-DDF1-FF7CE6EA4663}" dt="2026-09-14T10:07:13.788" v="1"/>
      <pc:docMkLst>
        <pc:docMk/>
      </pc:docMkLst>
      <pc:sldChg chg="modSp">
        <pc:chgData name="Dr. Öğr. Üyesi Emre DOĞANCI" userId="S::emre.doganci@fbu.edu.tr::8e8dbfec-0662-45d4-8aff-205b4897b368" providerId="AD" clId="Web-{78262521-6BB8-514E-DDF1-FF7CE6EA4663}" dt="2026-09-14T10:07:13.788" v="1"/>
        <pc:sldMkLst>
          <pc:docMk/>
          <pc:sldMk cId="3285909656" sldId="260"/>
        </pc:sldMkLst>
        <pc:graphicFrameChg chg="mod modGraphic">
          <ac:chgData name="Dr. Öğr. Üyesi Emre DOĞANCI" userId="S::emre.doganci@fbu.edu.tr::8e8dbfec-0662-45d4-8aff-205b4897b368" providerId="AD" clId="Web-{78262521-6BB8-514E-DDF1-FF7CE6EA4663}" dt="2026-09-14T10:07:13.788" v="1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 rtl="0"/>
              <a:t>‹#›</a:t>
            </a:fld>
            <a:endParaRPr 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505502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Ad Soyad / Full Name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Saatler / Hours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Pazartesi / Monday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Salı / Tuesday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Çarşamba / Wednesday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Perşembe / Thursday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Cuma / Friday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Dr. Öğr. Üyesi. Emre DOĞANCI</a:t>
                      </a:r>
                      <a:endParaRPr lang="en-US"/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08.00-08.50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09.00-09.50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10.00-10.50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11.00-11.50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12.00-12.50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</a:p>
                    <a:p>
                      <a:pPr lvl="0" algn="ctr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</a:p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</a:p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</a:p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revision>1</cp:revision>
  <cp:lastPrinted>2022-02-24T09:20:43Z</cp:lastPrinted>
  <dcterms:created xsi:type="dcterms:W3CDTF">2021-04-20T12:55:35Z</dcterms:created>
  <dcterms:modified xsi:type="dcterms:W3CDTF">2026-09-14T10:09:09Z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